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0" r:id="rId4"/>
    <p:sldId id="274" r:id="rId5"/>
    <p:sldId id="272" r:id="rId6"/>
    <p:sldId id="259" r:id="rId7"/>
    <p:sldId id="277" r:id="rId8"/>
    <p:sldId id="258" r:id="rId9"/>
    <p:sldId id="257" r:id="rId10"/>
    <p:sldId id="265" r:id="rId11"/>
    <p:sldId id="261" r:id="rId12"/>
    <p:sldId id="273" r:id="rId13"/>
    <p:sldId id="262" r:id="rId14"/>
    <p:sldId id="266" r:id="rId15"/>
    <p:sldId id="263" r:id="rId16"/>
    <p:sldId id="267" r:id="rId17"/>
    <p:sldId id="264" r:id="rId18"/>
    <p:sldId id="270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https://www.youtube.com/embed/Oq8iCsV4woE" TargetMode="External"/><Relationship Id="rId1" Type="http://schemas.openxmlformats.org/officeDocument/2006/relationships/video" Target="https://www.youtube.com/embed/gBbFxl6Oy94" TargetMode="External"/><Relationship Id="rId6" Type="http://schemas.openxmlformats.org/officeDocument/2006/relationships/hyperlink" Target="https://youtu.be/gBbFxl6Oy94" TargetMode="External"/><Relationship Id="rId5" Type="http://schemas.openxmlformats.org/officeDocument/2006/relationships/hyperlink" Target="https://youtu.be/Oq8iCsV4woE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rfc.noaa.gov/info/water_cycle/hydrology.html" TargetMode="External"/><Relationship Id="rId2" Type="http://schemas.openxmlformats.org/officeDocument/2006/relationships/hyperlink" Target="https://coast.noaa.gov/data/SEAMedia/Presentations/PDFs/Grade%203%20Unit%204%20Lesson%202%20The%20Water%20Cycle.pdf?redirect=301oc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eantoday.noaa.gov/watercycl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b4KlM2vt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Wb4KlM2vts?controls=0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Water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Ms. </a:t>
            </a:r>
            <a:r>
              <a:rPr lang="en-US" dirty="0" err="1"/>
              <a:t>Abero’s</a:t>
            </a:r>
            <a:r>
              <a:rPr lang="en-US" dirty="0"/>
              <a:t> 4</a:t>
            </a:r>
            <a:r>
              <a:rPr lang="en-US" baseline="30000" dirty="0"/>
              <a:t>th</a:t>
            </a:r>
            <a:r>
              <a:rPr lang="en-US" dirty="0"/>
              <a:t> Grade Class</a:t>
            </a:r>
          </a:p>
        </p:txBody>
      </p:sp>
    </p:spTree>
    <p:extLst>
      <p:ext uri="{BB962C8B-B14F-4D97-AF65-F5344CB8AC3E}">
        <p14:creationId xmlns:p14="http://schemas.microsoft.com/office/powerpoint/2010/main" val="71746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</a:t>
            </a:r>
          </a:p>
        </p:txBody>
      </p:sp>
      <p:pic>
        <p:nvPicPr>
          <p:cNvPr id="5" name="Content Placeholder 4" descr="vap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b="883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endParaRPr lang="en-US" sz="1800" dirty="0"/>
          </a:p>
          <a:p>
            <a:pPr marL="285750" indent="-285750" algn="l">
              <a:buFontTx/>
              <a:buChar char="-"/>
            </a:pPr>
            <a:r>
              <a:rPr lang="en-US" sz="1800" dirty="0"/>
              <a:t>Water vapor is water in the form of gas.</a:t>
            </a:r>
          </a:p>
          <a:p>
            <a:pPr marL="285750" indent="-285750" algn="l">
              <a:buFontTx/>
              <a:buChar char="-"/>
            </a:pPr>
            <a:r>
              <a:rPr lang="en-US" sz="1800" dirty="0"/>
              <a:t>Forms of vapor: clouds, steam, and fog.</a:t>
            </a:r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5" y="836160"/>
            <a:ext cx="4257675" cy="456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r>
              <a:rPr lang="en-US" dirty="0"/>
              <a:t>Condensation is the process in which vapor is turned back into a liquid.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 Condensation is the opposite of evaporation.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The water particles rise and form clouds.</a:t>
            </a:r>
          </a:p>
          <a:p>
            <a:pPr marL="285750" indent="-285750" algn="l">
              <a:buFontTx/>
              <a:buChar char="-"/>
            </a:pPr>
            <a:endParaRPr lang="en-US" dirty="0"/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294675" y="3002784"/>
            <a:ext cx="5784161" cy="776114"/>
          </a:xfrm>
        </p:spPr>
        <p:txBody>
          <a:bodyPr>
            <a:noAutofit/>
          </a:bodyPr>
          <a:lstStyle/>
          <a:p>
            <a:r>
              <a:rPr lang="en-US" sz="3600" dirty="0"/>
              <a:t>More Water Cycle Songs</a:t>
            </a:r>
          </a:p>
          <a:p>
            <a:pPr algn="ctr"/>
            <a:r>
              <a:rPr lang="en-US" sz="2000" dirty="0"/>
              <a:t>choose a song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B4A5475F-D7C5-498C-9208-9D361AD77F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2372" y="4142792"/>
            <a:ext cx="4506910" cy="2535137"/>
          </a:xfrm>
          <a:prstGeom prst="rect">
            <a:avLst/>
          </a:prstGeom>
        </p:spPr>
      </p:pic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C563754-1D59-4844-A0CE-482616CF20D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457959" y="226267"/>
            <a:ext cx="4424784" cy="24889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9ADAF-3933-4A64-BF39-31F9860E7316}"/>
              </a:ext>
            </a:extLst>
          </p:cNvPr>
          <p:cNvSpPr/>
          <p:nvPr/>
        </p:nvSpPr>
        <p:spPr>
          <a:xfrm>
            <a:off x="590515" y="1984702"/>
            <a:ext cx="359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https://youtu.be/Oq8iCsV4woE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197A4-8F68-4842-A537-6AE0CF283978}"/>
              </a:ext>
            </a:extLst>
          </p:cNvPr>
          <p:cNvSpPr/>
          <p:nvPr/>
        </p:nvSpPr>
        <p:spPr>
          <a:xfrm>
            <a:off x="5063015" y="6062179"/>
            <a:ext cx="349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https://youtu.be/gBbFxl6Oy94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7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 </a:t>
            </a:r>
          </a:p>
        </p:txBody>
      </p:sp>
      <p:pic>
        <p:nvPicPr>
          <p:cNvPr id="5" name="Content Placeholder 4" descr="precipit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661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r>
              <a:rPr lang="en-US" dirty="0"/>
              <a:t>Precipitation is caused once water particles in clouds get so heavy they fall.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Precipitation is the product of condensation.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Forms of precipitation: rain, snow, hail, and sleet,</a:t>
            </a:r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Forms of Precipitation</a:t>
            </a:r>
          </a:p>
        </p:txBody>
      </p:sp>
      <p:pic>
        <p:nvPicPr>
          <p:cNvPr id="5" name="Picture Placeholder 4" descr="rain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15961" r="-3597" b="-10450"/>
          <a:stretch/>
        </p:blipFill>
        <p:spPr>
          <a:xfrm rot="21416935">
            <a:off x="126899" y="1596040"/>
            <a:ext cx="4226370" cy="47945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-Rain </a:t>
            </a:r>
          </a:p>
          <a:p>
            <a:r>
              <a:rPr lang="en-US" dirty="0"/>
              <a:t>-Snow </a:t>
            </a:r>
          </a:p>
          <a:p>
            <a:r>
              <a:rPr lang="en-US" dirty="0"/>
              <a:t>-Hail </a:t>
            </a:r>
          </a:p>
          <a:p>
            <a:r>
              <a:rPr lang="en-US" dirty="0"/>
              <a:t>-Sleet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snow-flake-m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DFFF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634">
            <a:off x="6321606" y="3516232"/>
            <a:ext cx="2505160" cy="2846773"/>
          </a:xfrm>
          <a:prstGeom prst="rect">
            <a:avLst/>
          </a:prstGeom>
        </p:spPr>
      </p:pic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</a:t>
            </a:r>
          </a:p>
        </p:txBody>
      </p:sp>
      <p:pic>
        <p:nvPicPr>
          <p:cNvPr id="6" name="Picture Placeholder 5" descr="infil.gi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r="14403" b="854"/>
          <a:stretch/>
        </p:blipFill>
        <p:spPr>
          <a:xfrm rot="21416935">
            <a:off x="174714" y="1348429"/>
            <a:ext cx="4218784" cy="4417851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Infiltration is the process in which water on the ground enters the soil.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water moves underground between rock and soil.</a:t>
            </a:r>
          </a:p>
        </p:txBody>
      </p:sp>
    </p:spTree>
    <p:extLst>
      <p:ext uri="{BB962C8B-B14F-4D97-AF65-F5344CB8AC3E}">
        <p14:creationId xmlns:p14="http://schemas.microsoft.com/office/powerpoint/2010/main" val="132505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</a:t>
            </a:r>
          </a:p>
        </p:txBody>
      </p:sp>
      <p:pic>
        <p:nvPicPr>
          <p:cNvPr id="5" name="Picture Placeholder 4" descr="groundwater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00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Groundwater is water under the ground in the soil and rock fractures.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Groundwater is also called an aquifer.</a:t>
            </a:r>
          </a:p>
          <a:p>
            <a:pPr marL="285750" indent="-285750">
              <a:buFontTx/>
              <a:buChar char="-"/>
            </a:pPr>
            <a:r>
              <a:rPr lang="en-US" dirty="0"/>
              <a:t> Groundwater can flow to meet other bodies of water like rivers or lakes.</a:t>
            </a:r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Bodies of Water</a:t>
            </a:r>
          </a:p>
        </p:txBody>
      </p:sp>
      <p:pic>
        <p:nvPicPr>
          <p:cNvPr id="8" name="Picture Placeholder 7" descr="ocea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1" r="2640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The amount of water on Earth is always the same.</a:t>
            </a:r>
          </a:p>
          <a:p>
            <a:pPr marL="285750" indent="-285750">
              <a:buFontTx/>
              <a:buChar char="-"/>
            </a:pPr>
            <a:r>
              <a:rPr lang="en-US" dirty="0"/>
              <a:t>97% of water is in oceans.</a:t>
            </a:r>
          </a:p>
          <a:p>
            <a:pPr marL="285750" indent="-285750">
              <a:buFontTx/>
              <a:buChar char="-"/>
            </a:pPr>
            <a:r>
              <a:rPr lang="en-US" dirty="0"/>
              <a:t>2.4% of water is frozen in glaciers.</a:t>
            </a:r>
          </a:p>
          <a:p>
            <a:pPr marL="285750" indent="-285750">
              <a:buFontTx/>
              <a:buChar char="-"/>
            </a:pPr>
            <a:r>
              <a:rPr lang="en-US" dirty="0"/>
              <a:t> .5% of water is groundwater.</a:t>
            </a:r>
          </a:p>
          <a:p>
            <a:pPr marL="285750" indent="-285750">
              <a:buFontTx/>
              <a:buChar char="-"/>
            </a:pPr>
            <a:r>
              <a:rPr lang="en-US" dirty="0"/>
              <a:t>.01% of water is in lakes and rivers.</a:t>
            </a:r>
          </a:p>
          <a:p>
            <a:pPr marL="285750" indent="-285750">
              <a:buFontTx/>
              <a:buChar char="-"/>
            </a:pPr>
            <a:r>
              <a:rPr lang="en-US" dirty="0"/>
              <a:t>Only 3% of water on Earth is fresh water.</a:t>
            </a:r>
          </a:p>
        </p:txBody>
      </p:sp>
      <p:pic>
        <p:nvPicPr>
          <p:cNvPr id="2" name="Picture 1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 Cited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9250" lvl="1" indent="0">
              <a:buNone/>
            </a:pPr>
            <a:r>
              <a:rPr lang="en-US" u="sng" dirty="0">
                <a:effectLst/>
                <a:hlinkClick r:id="rId2"/>
              </a:rPr>
              <a:t>Houghton Mifflin Harcourt Georgia Science </a:t>
            </a:r>
          </a:p>
          <a:p>
            <a:pPr marL="349250" lvl="1" indent="0">
              <a:buNone/>
            </a:pPr>
            <a:endParaRPr lang="en-US" u="sng" dirty="0">
              <a:effectLst/>
              <a:hlinkClick r:id="rId2"/>
            </a:endParaRPr>
          </a:p>
          <a:p>
            <a:r>
              <a:rPr lang="en-US" u="sng" dirty="0">
                <a:effectLst/>
                <a:hlinkClick r:id="rId2"/>
              </a:rPr>
              <a:t>National Oceanic and Atmospheric Administration</a:t>
            </a:r>
            <a:endParaRPr lang="en-US" dirty="0">
              <a:effectLst/>
            </a:endParaRPr>
          </a:p>
          <a:p>
            <a:r>
              <a:rPr lang="en-US" dirty="0"/>
              <a:t>  	</a:t>
            </a:r>
            <a:r>
              <a:rPr lang="en-US" dirty="0">
                <a:hlinkClick r:id="rId3"/>
              </a:rPr>
              <a:t>https://www.nwrfc.noaa.gov/info/water_cycle/hyd	rology.html</a:t>
            </a:r>
            <a:endParaRPr lang="en-US" dirty="0"/>
          </a:p>
          <a:p>
            <a:r>
              <a:rPr lang="en-US" dirty="0"/>
              <a:t> 	</a:t>
            </a:r>
            <a:r>
              <a:rPr lang="en-US" dirty="0">
                <a:hlinkClick r:id="rId4"/>
              </a:rPr>
              <a:t>https://oceantoday.noaa.gov/watercycle/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1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83" y="2415711"/>
            <a:ext cx="8757259" cy="432488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 grade Science</a:t>
            </a:r>
            <a:endParaRPr lang="en-US" dirty="0"/>
          </a:p>
          <a:p>
            <a:r>
              <a:rPr lang="en-US" dirty="0"/>
              <a:t>Learning Goal - </a:t>
            </a:r>
            <a:r>
              <a:rPr lang="en-US" sz="2100" dirty="0"/>
              <a:t>Students will be able to demonstrate mastery of the water cycle process</a:t>
            </a:r>
          </a:p>
          <a:p>
            <a:r>
              <a:rPr lang="en-US" dirty="0"/>
              <a:t>Objective: </a:t>
            </a:r>
            <a:r>
              <a:rPr lang="en-US" sz="2100" dirty="0"/>
              <a:t>Students can describe the process of evaporation, condensation, and precipitation as it relates to the water cycle.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Start taking notes from the information provided in the </a:t>
            </a:r>
            <a:r>
              <a:rPr lang="en-US" dirty="0" err="1">
                <a:solidFill>
                  <a:srgbClr val="FF0000"/>
                </a:solidFill>
              </a:rPr>
              <a:t>powerpoint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(seat 5 please get the journals)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Copy, at least, the first sentence on the pages with the pencil</a:t>
            </a:r>
          </a:p>
          <a:p>
            <a:r>
              <a:rPr lang="en-US" sz="1700" dirty="0">
                <a:solidFill>
                  <a:srgbClr val="FF0000"/>
                </a:solidFill>
              </a:rPr>
              <a:t>You may go back to my site to draw pictures AFTER notetaking</a:t>
            </a:r>
          </a:p>
          <a:p>
            <a:endParaRPr lang="en-US" dirty="0"/>
          </a:p>
        </p:txBody>
      </p:sp>
      <p:pic>
        <p:nvPicPr>
          <p:cNvPr id="4" name="Picture 3" descr="Once Upon A Teacher: January 20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87695"/>
            <a:ext cx="7716838" cy="37071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 action="ppaction://hlinksldjump"/>
              </a:rPr>
              <a:t>Introduction Video 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The Water Cycle Content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Work Cited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3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Water Cycle Song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39CB8-6871-44E9-90EA-24776BD8E381}"/>
              </a:ext>
            </a:extLst>
          </p:cNvPr>
          <p:cNvSpPr txBox="1"/>
          <p:nvPr/>
        </p:nvSpPr>
        <p:spPr>
          <a:xfrm>
            <a:off x="1953051" y="6160565"/>
            <a:ext cx="5695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https://www.youtube.com/watch?v=TWb4KlM2vts</a:t>
            </a:r>
            <a:endParaRPr lang="en-US" dirty="0"/>
          </a:p>
          <a:p>
            <a:endParaRPr lang="en-US" dirty="0"/>
          </a:p>
        </p:txBody>
      </p:sp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94EB5536-865B-4F6A-BE0E-33B50B6C66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5854" y="2639022"/>
            <a:ext cx="6481666" cy="36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Water Cycle clip</a:t>
            </a:r>
          </a:p>
        </p:txBody>
      </p:sp>
      <p:pic>
        <p:nvPicPr>
          <p:cNvPr id="5" name="NASA The Water Cycle [720p]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097" y="2514600"/>
            <a:ext cx="7472218" cy="4202630"/>
          </a:xfrm>
        </p:spPr>
      </p:pic>
    </p:spTree>
    <p:extLst>
      <p:ext uri="{BB962C8B-B14F-4D97-AF65-F5344CB8AC3E}">
        <p14:creationId xmlns:p14="http://schemas.microsoft.com/office/powerpoint/2010/main" val="353783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4194364" y="2226456"/>
            <a:ext cx="7324068" cy="835831"/>
          </a:xfrm>
          <a:prstGeom prst="actionButtonHome">
            <a:avLst/>
          </a:prstGeom>
        </p:spPr>
        <p:txBody>
          <a:bodyPr/>
          <a:lstStyle/>
          <a:p>
            <a:r>
              <a:rPr lang="en-US" dirty="0"/>
              <a:t>The Water Cycle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 rot="21060000">
            <a:off x="882658" y="4117315"/>
            <a:ext cx="8363143" cy="1001920"/>
          </a:xfrm>
        </p:spPr>
        <p:txBody>
          <a:bodyPr>
            <a:noAutofit/>
          </a:bodyPr>
          <a:lstStyle/>
          <a:p>
            <a:r>
              <a:rPr lang="en-US" dirty="0"/>
              <a:t>The process that is continually recycling water between</a:t>
            </a:r>
          </a:p>
          <a:p>
            <a:r>
              <a:rPr lang="en-US" dirty="0"/>
              <a:t> the Earth’s surface and the atmosphere.</a:t>
            </a: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1102731" y="2625666"/>
            <a:ext cx="177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E2B-51D3-4EDF-B680-8DDA387C599D}"/>
              </a:ext>
            </a:extLst>
          </p:cNvPr>
          <p:cNvSpPr txBox="1"/>
          <p:nvPr/>
        </p:nvSpPr>
        <p:spPr>
          <a:xfrm rot="21014952">
            <a:off x="6379940" y="3228509"/>
            <a:ext cx="266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or Hydrological</a:t>
            </a:r>
            <a:r>
              <a:rPr lang="en-US" dirty="0">
                <a:solidFill>
                  <a:schemeClr val="bg1"/>
                </a:solidFill>
              </a:rPr>
              <a:t> Cycle</a:t>
            </a:r>
          </a:p>
        </p:txBody>
      </p:sp>
    </p:spTree>
    <p:extLst>
      <p:ext uri="{BB962C8B-B14F-4D97-AF65-F5344CB8AC3E}">
        <p14:creationId xmlns:p14="http://schemas.microsoft.com/office/powerpoint/2010/main" val="141520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400_water_cycle.gif">
            <a:hlinkClick r:id="rId2" action="ppaction://hlinksldjump"/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3659"/>
          <a:stretch>
            <a:fillRect/>
          </a:stretch>
        </p:blipFill>
        <p:spPr>
          <a:xfrm>
            <a:off x="505326" y="1110586"/>
            <a:ext cx="7885856" cy="5636789"/>
          </a:xfrm>
        </p:spPr>
      </p:pic>
      <p:sp>
        <p:nvSpPr>
          <p:cNvPr id="6" name="TextBox 5"/>
          <p:cNvSpPr txBox="1"/>
          <p:nvPr/>
        </p:nvSpPr>
        <p:spPr>
          <a:xfrm>
            <a:off x="7091266" y="3652645"/>
            <a:ext cx="15474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Evaporation</a:t>
            </a:r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5737" y="2310498"/>
            <a:ext cx="186996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Condensation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3116" y="1887969"/>
            <a:ext cx="692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3149" y="4813422"/>
            <a:ext cx="186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 action="ppaction://hlinksldjump"/>
              </a:rPr>
              <a:t>Bodies of Water</a:t>
            </a:r>
            <a:endParaRPr lang="en-US" sz="1600" dirty="0"/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1858286" y="4925736"/>
            <a:ext cx="177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BF019-D82A-4053-B1AB-77B1FF49A5FD}"/>
              </a:ext>
            </a:extLst>
          </p:cNvPr>
          <p:cNvSpPr txBox="1"/>
          <p:nvPr/>
        </p:nvSpPr>
        <p:spPr>
          <a:xfrm>
            <a:off x="505327" y="3571420"/>
            <a:ext cx="163285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1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Sun</a:t>
            </a:r>
          </a:p>
        </p:txBody>
      </p:sp>
      <p:pic>
        <p:nvPicPr>
          <p:cNvPr id="5" name="Picture Placeholder 4" descr="su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1440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15903"/>
            <a:ext cx="3951755" cy="37004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-The sun is the source of energy that drives the water cycle.</a:t>
            </a:r>
          </a:p>
          <a:p>
            <a:r>
              <a:rPr lang="en-US" sz="2000" dirty="0"/>
              <a:t>-The sun warms the Earth’s surface and heats it.</a:t>
            </a:r>
          </a:p>
          <a:p>
            <a:r>
              <a:rPr lang="en-US" sz="2000" dirty="0"/>
              <a:t>-When the water is heated it becomes vapor and rises.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5">
            <a:off x="414291" y="1943189"/>
            <a:ext cx="3703911" cy="39599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Evaporation is the process in which water is turned from a liquid to a vapor.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Heat is the energy that breaks the bond of water molecules so they can rise.</a:t>
            </a:r>
          </a:p>
          <a:p>
            <a:pPr marL="285750" indent="-285750">
              <a:buFontTx/>
              <a:buChar char="-"/>
            </a:pPr>
            <a:r>
              <a:rPr lang="en-US" dirty="0"/>
              <a:t>Evaporation from the ocean makes up 80% of precipitation.</a:t>
            </a:r>
          </a:p>
          <a:p>
            <a:endParaRPr lang="en-US" dirty="0"/>
          </a:p>
        </p:txBody>
      </p:sp>
      <p:pic>
        <p:nvPicPr>
          <p:cNvPr id="6" name="Picture 5" descr="Once Upon A Teacher: January 20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345" y="5785423"/>
            <a:ext cx="937780" cy="9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Custom 8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FFFF"/>
      </a:hlink>
      <a:folHlink>
        <a:srgbClr val="FFFFFF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663</TotalTime>
  <Words>533</Words>
  <Application>Microsoft Office PowerPoint</Application>
  <PresentationFormat>On-screen Show (4:3)</PresentationFormat>
  <Paragraphs>83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 Rounded MT Bold</vt:lpstr>
      <vt:lpstr>Sky</vt:lpstr>
      <vt:lpstr>The Water Cycle</vt:lpstr>
      <vt:lpstr>Learning Objectives</vt:lpstr>
      <vt:lpstr>Contents </vt:lpstr>
      <vt:lpstr>The Water Cycle Song</vt:lpstr>
      <vt:lpstr>The Water Cycle clip</vt:lpstr>
      <vt:lpstr>The Water Cycle</vt:lpstr>
      <vt:lpstr>PowerPoint Presentation</vt:lpstr>
      <vt:lpstr>The Sun</vt:lpstr>
      <vt:lpstr>Evaporation</vt:lpstr>
      <vt:lpstr>Water Vapor</vt:lpstr>
      <vt:lpstr>Condensation</vt:lpstr>
      <vt:lpstr>PowerPoint Presentation</vt:lpstr>
      <vt:lpstr>Precipitation </vt:lpstr>
      <vt:lpstr>Forms of Precipitation</vt:lpstr>
      <vt:lpstr>Infiltration </vt:lpstr>
      <vt:lpstr>Groundwater</vt:lpstr>
      <vt:lpstr>Bodies of Water</vt:lpstr>
      <vt:lpstr>Work Cited</vt:lpstr>
    </vt:vector>
  </TitlesOfParts>
  <Company>Despana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Water Cycle</dc:title>
  <dc:creator>Ryan Despain</dc:creator>
  <cp:lastModifiedBy>Abero, LaTrecia</cp:lastModifiedBy>
  <cp:revision>143</cp:revision>
  <cp:lastPrinted>2021-11-30T18:31:36Z</cp:lastPrinted>
  <dcterms:created xsi:type="dcterms:W3CDTF">2011-06-21T15:51:59Z</dcterms:created>
  <dcterms:modified xsi:type="dcterms:W3CDTF">2022-11-01T10:29:58Z</dcterms:modified>
</cp:coreProperties>
</file>